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D20783F-4A25-A5BE-4BFC-7459408045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B72E48BB-AA9A-D60E-3F26-DE7A3F65A8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DEAA59E-3440-82D4-F705-99D5A7AD8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CE6E7-DC26-4DBE-9605-8706D2C9B7E3}" type="datetimeFigureOut">
              <a:rPr lang="ko-KR" altLang="en-US" smtClean="0"/>
              <a:t>2022-07-13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DE5DC6C-4FC8-CB45-F1AF-E04A69144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4BE150-4310-3B83-F92D-ECDB0F214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00CE8-E4A0-427F-BE93-405126DDB5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3811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9FF8E37-8753-BBFE-9792-916F95945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34B4766-0312-9AEA-33FA-1552922474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F7C697C-5565-B3CE-2BD3-689B6555A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CE6E7-DC26-4DBE-9605-8706D2C9B7E3}" type="datetimeFigureOut">
              <a:rPr lang="ko-KR" altLang="en-US" smtClean="0"/>
              <a:t>2022-07-13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35BC0F4-3080-B5FB-4B61-7505E9EFF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0094192-39A5-EC1E-6500-C4C061DC6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00CE8-E4A0-427F-BE93-405126DDB5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6696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11F28A7F-ECE2-DF17-1B20-1FF0B2F29C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15E8F7D-FA46-A59B-151A-95A4C5B30E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3827630-AFF2-C2A6-7574-09FBCA5AA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CE6E7-DC26-4DBE-9605-8706D2C9B7E3}" type="datetimeFigureOut">
              <a:rPr lang="ko-KR" altLang="en-US" smtClean="0"/>
              <a:t>2022-07-13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F8DA2CE-B34C-9EF7-D58C-470A014DB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18C8FB3-DF38-E921-1F3D-C1A6DF130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00CE8-E4A0-427F-BE93-405126DDB5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5089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EF568BE-5215-48CF-FE14-E3EEE9D92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D421620-6DE0-59BC-889B-D420CB402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F140359-8CE5-B381-E6A0-BF1A5ABC8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CE6E7-DC26-4DBE-9605-8706D2C9B7E3}" type="datetimeFigureOut">
              <a:rPr lang="ko-KR" altLang="en-US" smtClean="0"/>
              <a:t>2022-07-13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4FABA3E-3167-BAA1-1448-20D4BB83A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4ED5A9B-F6F5-8AC5-B953-DC8EC922B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00CE8-E4A0-427F-BE93-405126DDB5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4399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F93ADFD-B580-4391-C864-E7D292D20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F9BC30F-909A-B9CD-FF55-A57FE155CE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F20878-5F03-89B1-74DB-9CFF7891D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CE6E7-DC26-4DBE-9605-8706D2C9B7E3}" type="datetimeFigureOut">
              <a:rPr lang="ko-KR" altLang="en-US" smtClean="0"/>
              <a:t>2022-07-13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54C1861-817D-9F5B-0EB8-762466293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6C7C2F5-0D08-B885-CC99-FB371C04F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00CE8-E4A0-427F-BE93-405126DDB5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6626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15FFB9A-ECD6-D18C-C903-B2CECEFD6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88A5026-062D-4020-4E99-3957D786D3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A2B7421-A594-A229-0693-D2610A9DBC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2EEFCB6-3F25-A45C-5375-E8575A32F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CE6E7-DC26-4DBE-9605-8706D2C9B7E3}" type="datetimeFigureOut">
              <a:rPr lang="ko-KR" altLang="en-US" smtClean="0"/>
              <a:t>2022-07-13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32244A6-8DDC-6AD5-0A49-26AD0EAB0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F7CE286-8B00-F4A1-0F36-991B120E8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00CE8-E4A0-427F-BE93-405126DDB5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6369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53FF902-C1EF-58E7-2191-C18D189FD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74CD4CA-C02A-520D-0051-F1D6870DAA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5C2266C-D112-D559-A4E4-7A616A93D4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4CCABBFB-B1B2-F5C3-3777-C1D8B9FCBC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CB1D0A0-3663-8C4B-E073-D1E310E75C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EA2982E5-6CDB-1E6F-6DEF-42E716B75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CE6E7-DC26-4DBE-9605-8706D2C9B7E3}" type="datetimeFigureOut">
              <a:rPr lang="ko-KR" altLang="en-US" smtClean="0"/>
              <a:t>2022-07-13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8F7C9158-4269-BCBA-90C9-61964FA59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741C4F62-6AD3-E227-0353-75DD94D5C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00CE8-E4A0-427F-BE93-405126DDB5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34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756B6DE-6D36-7D25-4460-D85EAFCEA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8E4AD6D-05A2-4127-3636-4BE9B3443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CE6E7-DC26-4DBE-9605-8706D2C9B7E3}" type="datetimeFigureOut">
              <a:rPr lang="ko-KR" altLang="en-US" smtClean="0"/>
              <a:t>2022-07-13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C179D29-39C3-E7D7-20F5-FFF61E127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E4FB493-5ECE-FC2C-143E-65E3B407D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00CE8-E4A0-427F-BE93-405126DDB5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4037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0F881B60-9B04-2968-AAF0-8334FD73B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CE6E7-DC26-4DBE-9605-8706D2C9B7E3}" type="datetimeFigureOut">
              <a:rPr lang="ko-KR" altLang="en-US" smtClean="0"/>
              <a:t>2022-07-13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B83EB8D-FC27-ECD5-851C-A8C28E085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4948597-7A10-1947-F24E-96490B012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00CE8-E4A0-427F-BE93-405126DDB5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1454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51CF68D-FEB9-5CEE-1B93-6D61AAF93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E2B0954-6EB8-26FB-8951-D1ABE580C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682C1EE-DF01-0AFA-D7A2-DA6606BDD3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6D36A23-C03C-2338-C04F-D71911474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CE6E7-DC26-4DBE-9605-8706D2C9B7E3}" type="datetimeFigureOut">
              <a:rPr lang="ko-KR" altLang="en-US" smtClean="0"/>
              <a:t>2022-07-13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3A5D4EE-3D1C-149F-8B90-8C2FC7899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513F516-EB87-29F9-DD0E-E57C078A5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00CE8-E4A0-427F-BE93-405126DDB5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1878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DF2C875-8798-1776-533C-C29135972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36E2107E-F857-6494-5ECB-2378430FE8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24F0444-8265-2398-516D-01CABD47B6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21A4B69-FDD5-F8EC-B87F-AB20E600C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CE6E7-DC26-4DBE-9605-8706D2C9B7E3}" type="datetimeFigureOut">
              <a:rPr lang="ko-KR" altLang="en-US" smtClean="0"/>
              <a:t>2022-07-13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65932B8-C549-9BBA-9DD1-8846CC2C6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0738C9C-C7A0-A589-D1EF-FFB50CB3A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00CE8-E4A0-427F-BE93-405126DDB5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1367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4304FE3A-ACBA-22EF-6A92-FA7B7083C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39BD892-5FDE-2BDA-6809-4C8B321319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6BCBB85-F54B-6EE4-3BE8-2F1D6521D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CE6E7-DC26-4DBE-9605-8706D2C9B7E3}" type="datetimeFigureOut">
              <a:rPr lang="ko-KR" altLang="en-US" smtClean="0"/>
              <a:t>2022-07-13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6C1ED02-8E65-FB28-F47D-DB70DD3447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408B12A-0F86-FFBA-6BC5-405A670A3C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00CE8-E4A0-427F-BE93-405126DDB5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8518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7E82D398-6F96-29C6-3684-EF52BF9F08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9B06B01C-3347-A3B1-FEA8-41AD30AAA7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9C455C7-97C7-70F3-DF43-04F347B478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841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4">
            <a:extLst>
              <a:ext uri="{FF2B5EF4-FFF2-40B4-BE49-F238E27FC236}">
                <a16:creationId xmlns:a16="http://schemas.microsoft.com/office/drawing/2014/main" id="{0FE7966C-BC24-0015-134D-9F02589A00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BDFE4FB0-DDB1-0510-2E4E-2E54C107A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5F6CFD5-65F9-9ABA-5C7A-820AE8E31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4712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와이드스크린</PresentationFormat>
  <Paragraphs>0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HWANG SUE JUNG</dc:creator>
  <cp:lastModifiedBy>HWANG SUE JUNG</cp:lastModifiedBy>
  <cp:revision>1</cp:revision>
  <dcterms:created xsi:type="dcterms:W3CDTF">2022-07-13T07:05:20Z</dcterms:created>
  <dcterms:modified xsi:type="dcterms:W3CDTF">2022-07-13T07:08:46Z</dcterms:modified>
</cp:coreProperties>
</file>